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778"/>
    <a:srgbClr val="434244"/>
    <a:srgbClr val="B1E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j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1D50-F6A6-4CB5-AB77-723C820A9517}" type="datetimeFigureOut">
              <a:rPr lang="da-DK" smtClean="0"/>
              <a:t>05-12-2023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4EFA-4F8F-4AC2-8AE3-B985BA45C469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/>
          <p:cNvSpPr/>
          <p:nvPr userDrawn="1"/>
        </p:nvSpPr>
        <p:spPr>
          <a:xfrm>
            <a:off x="594360" y="1033076"/>
            <a:ext cx="11338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Kære</a:t>
            </a: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 kandidat</a:t>
            </a:r>
          </a:p>
          <a:p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Her kan du lave dit eget kandidatkort, som du kan dele på de sociale medier.</a:t>
            </a:r>
          </a:p>
          <a:p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Kandidatkortet består af tre elementer, som du selv skal udfylde: dit billede, dit navn og dine mærkesager. </a:t>
            </a:r>
          </a:p>
          <a:p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baseline="0" dirty="0">
                <a:latin typeface="Arial" panose="020B0604020202020204" pitchFamily="34" charset="0"/>
                <a:cs typeface="Arial" panose="020B0604020202020204" pitchFamily="34" charset="0"/>
              </a:rPr>
              <a:t>Sådan gør du:</a:t>
            </a:r>
          </a:p>
          <a:p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Start med at sætte en ny slide ind – vælg det layout som hedder ”kandidatkort”.</a:t>
            </a:r>
          </a:p>
          <a:p>
            <a:pPr marL="342900" indent="-342900">
              <a:buFont typeface="+mj-lt"/>
              <a:buAutoNum type="arabicPeriod"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Sæt dit eget billede ind ved at klikke på ikonet i den hvide firkant i venstre halvdel. Tilpas billedet i størrelsen, så det passer i firkanten.</a:t>
            </a:r>
          </a:p>
          <a:p>
            <a:pPr marL="342900" indent="-342900">
              <a:buFont typeface="+mj-lt"/>
              <a:buAutoNum type="arabicPeriod"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Skriv dit navn i feltet med navn</a:t>
            </a:r>
          </a:p>
          <a:p>
            <a:pPr marL="342900" indent="-342900">
              <a:buFont typeface="+mj-lt"/>
              <a:buAutoNum type="arabicPeriod"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Skriv f.eks. dine mærkesager i feltet med mærkesager</a:t>
            </a:r>
          </a:p>
          <a:p>
            <a:pPr marL="342900" indent="-342900">
              <a:buFont typeface="+mj-lt"/>
              <a:buAutoNum type="arabicPeriod"/>
            </a:pPr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Når du er tilfreds med dit kandidatkort skal du gemme det. Tryk ‘gem som’, og vælg formatet .</a:t>
            </a:r>
            <a:r>
              <a:rPr lang="da-DK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+mj-lt"/>
              <a:buNone/>
            </a:pPr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Du har nu gemt dit kandidatkort som et billede, du kan dele på sociale medier som f.eks. Facebook og </a:t>
            </a:r>
            <a:r>
              <a:rPr lang="da-DK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+mj-lt"/>
              <a:buNone/>
            </a:pPr>
            <a:endParaRPr lang="da-D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</a:pPr>
            <a:r>
              <a:rPr lang="da-DK" baseline="0" dirty="0">
                <a:latin typeface="Arial" panose="020B0604020202020204" pitchFamily="34" charset="0"/>
                <a:cs typeface="Arial" panose="020B0604020202020204" pitchFamily="34" charset="0"/>
              </a:rPr>
              <a:t>God fornøjelse!</a:t>
            </a:r>
          </a:p>
        </p:txBody>
      </p:sp>
    </p:spTree>
    <p:extLst>
      <p:ext uri="{BB962C8B-B14F-4D97-AF65-F5344CB8AC3E}">
        <p14:creationId xmlns:p14="http://schemas.microsoft.com/office/powerpoint/2010/main" val="3693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didat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039360" y="0"/>
            <a:ext cx="7152640" cy="6858000"/>
          </a:xfrm>
          <a:prstGeom prst="rect">
            <a:avLst/>
          </a:prstGeom>
          <a:solidFill>
            <a:srgbClr val="B1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>
              <a:highlight>
                <a:srgbClr val="B1E3E4"/>
              </a:highlight>
            </a:endParaRPr>
          </a:p>
        </p:txBody>
      </p:sp>
      <p:sp>
        <p:nvSpPr>
          <p:cNvPr id="8" name="Tekstfelt 7"/>
          <p:cNvSpPr txBox="1"/>
          <p:nvPr userDrawn="1"/>
        </p:nvSpPr>
        <p:spPr>
          <a:xfrm>
            <a:off x="6980282" y="601388"/>
            <a:ext cx="4369278" cy="8617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da-DK" sz="5600" b="1" dirty="0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da-DK" sz="5600" b="1" baseline="0" dirty="0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mig</a:t>
            </a:r>
            <a:endParaRPr lang="da-DK" sz="5600" b="1" dirty="0">
              <a:solidFill>
                <a:srgbClr val="5007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/>
          <p:cNvSpPr txBox="1"/>
          <p:nvPr userDrawn="1"/>
        </p:nvSpPr>
        <p:spPr>
          <a:xfrm>
            <a:off x="5460523" y="6216110"/>
            <a:ext cx="4546120" cy="2462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da-DK" sz="1600" b="1" dirty="0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Læs mere på </a:t>
            </a:r>
            <a:r>
              <a:rPr lang="da-DK" sz="1600" b="1" dirty="0" err="1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forenetkredit.dk</a:t>
            </a:r>
            <a:r>
              <a:rPr lang="da-DK" sz="1600" b="1" dirty="0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/valg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319BB4-1C0E-6F49-BA77-D05FE3140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653" y="5046573"/>
            <a:ext cx="1811427" cy="18114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95C183-63DE-8E47-A6B6-AE720B3542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22" y="417175"/>
            <a:ext cx="1519760" cy="1519760"/>
          </a:xfrm>
          <a:prstGeom prst="rect">
            <a:avLst/>
          </a:prstGeom>
        </p:spPr>
      </p:pic>
      <p:sp>
        <p:nvSpPr>
          <p:cNvPr id="20" name="Pladsholder til billede 5">
            <a:extLst>
              <a:ext uri="{FF2B5EF4-FFF2-40B4-BE49-F238E27FC236}">
                <a16:creationId xmlns:a16="http://schemas.microsoft.com/office/drawing/2014/main" id="{C1C97440-D894-724D-B564-563FC4E636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4418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761038" y="3047589"/>
            <a:ext cx="5943282" cy="1707291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500778"/>
              </a:buClr>
              <a:buFont typeface="Wingdings" panose="05000000000000000000" pitchFamily="2" charset="2"/>
              <a:buChar char="§"/>
              <a:defRPr b="1" baseline="0">
                <a:solidFill>
                  <a:srgbClr val="5007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Skriv dine mærkesager her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5761038" y="1936750"/>
            <a:ext cx="5943282" cy="11108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 baseline="0">
                <a:solidFill>
                  <a:srgbClr val="4342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Navn Navnesen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874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41D50-F6A6-4CB5-AB77-723C820A9517}" type="datetimeFigureOut">
              <a:rPr lang="da-DK" smtClean="0"/>
              <a:t>05-12-2023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4EFA-4F8F-4AC2-8AE3-B985BA45C4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135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C269FF44-1B7B-5D76-382C-9A66CACAA6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6ACB314-FD3A-4395-AFF6-532F9D28C8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2EE1F27-2AE0-BDB7-C4FB-D4079BFE0C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874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DE80CB40-5475-48DC-94BF-01240A551D31}" vid="{F0EBE75F-8CFF-46C7-9B9E-54368E849F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kandidatkort_skabelon</Template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Tore Bang Heerup</dc:creator>
  <cp:lastModifiedBy>Tore Bang Heerup</cp:lastModifiedBy>
  <cp:revision>1</cp:revision>
  <dcterms:created xsi:type="dcterms:W3CDTF">2023-12-05T13:21:39Z</dcterms:created>
  <dcterms:modified xsi:type="dcterms:W3CDTF">2023-12-05T13:28:10Z</dcterms:modified>
</cp:coreProperties>
</file>